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74"/>
  </p:normalViewPr>
  <p:slideViewPr>
    <p:cSldViewPr snapToGrid="0" snapToObjects="1">
      <p:cViewPr>
        <p:scale>
          <a:sx n="204" d="100"/>
          <a:sy n="204" d="100"/>
        </p:scale>
        <p:origin x="-3040" y="-3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03C03D-9E1F-9040-B4F2-9CDF7B27CF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C71A79-B39A-EA4B-9EBA-FA2377295D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B8D53B-35CE-AF48-94B0-669B4D48E1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0D1997-B111-BB49-A88A-B5D42E462090}" type="datetimeFigureOut">
              <a:rPr lang="en-US" smtClean="0"/>
              <a:t>8/2/19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6DC6F-0B0F-8448-B021-84020791C4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CAD8D9-3AB9-544D-B98D-2A87494E5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617478-BE00-7B4F-8BEB-C5ACCDFB34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231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5CA58-222A-3D43-86D8-174E66A4D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461E8E-7270-2B4C-9685-778A92B4F4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1A84AE-1BE5-D144-AA15-87DB13BE4A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0D1997-B111-BB49-A88A-B5D42E462090}" type="datetimeFigureOut">
              <a:rPr lang="en-US" smtClean="0"/>
              <a:t>8/2/19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30488E-B9FA-0C4C-963D-E17959AFD4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950D2A-5F75-1B49-8312-A76EBFF94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617478-BE00-7B4F-8BEB-C5ACCDFB34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4337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03054AA-83C3-A345-9A96-1ED6F0EEF5B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EDC3854-877B-754D-A8CC-2F7732E099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5F0CE1-297E-0D47-B5E2-6888B270D9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0D1997-B111-BB49-A88A-B5D42E462090}" type="datetimeFigureOut">
              <a:rPr lang="en-US" smtClean="0"/>
              <a:t>8/2/19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E4E02B-0270-3B4C-945F-F0DDE13351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2FA918-6157-4E42-A324-62BBD2204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617478-BE00-7B4F-8BEB-C5ACCDFB34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6562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7ED972-8675-DB48-A829-615E42B27E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A158EC-7CBA-184E-9049-70DC994328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1CE5C1-7D9C-624C-9799-D27EA8BB6A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0D1997-B111-BB49-A88A-B5D42E462090}" type="datetimeFigureOut">
              <a:rPr lang="en-US" smtClean="0"/>
              <a:t>8/2/19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79625D-19E8-224C-B01B-912348EC8D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4DC8DE-12DF-2744-9767-C4063E67BC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617478-BE00-7B4F-8BEB-C5ACCDFB34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3277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6930B2-33F4-9743-8208-0208C6799F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F7EA47-CA64-A044-B119-691E449DD3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26FFC5-4B0F-C644-B9A0-3335F177DF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0D1997-B111-BB49-A88A-B5D42E462090}" type="datetimeFigureOut">
              <a:rPr lang="en-US" smtClean="0"/>
              <a:t>8/2/19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F51378-1568-AC45-910E-426E9E22DC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A1E39B-9E74-744B-823F-2E23E7918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617478-BE00-7B4F-8BEB-C5ACCDFB34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51587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91561E-9014-1B42-BB7B-0F97395E9B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5D34D9-376F-1F48-9F48-D429678670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D0B83E-1BE4-1247-ABE3-0F53956DB6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6A6D98-A6C9-FB43-9894-E7AB757A66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0D1997-B111-BB49-A88A-B5D42E462090}" type="datetimeFigureOut">
              <a:rPr lang="en-US" smtClean="0"/>
              <a:t>8/2/19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A73F6E-CB52-1E44-AB1C-F781B4A35C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D66708-F68F-4746-9949-39E4317476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617478-BE00-7B4F-8BEB-C5ACCDFB34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869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713B79-E760-DE4E-8174-FDA03BF589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65FD28-4E4B-014E-8928-44680738D0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E1A062-4865-0144-91D6-CBE6E98C9F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C7C7262-ABD9-854C-A823-AB25646E21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AAFC4E8-8C18-8A40-850A-A722BC9B223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17138F-29E7-1142-9AF6-AF463F7B54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0D1997-B111-BB49-A88A-B5D42E462090}" type="datetimeFigureOut">
              <a:rPr lang="en-US" smtClean="0"/>
              <a:t>8/2/19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6C979EE-6131-994C-9AC2-63914D90BB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F7B7027-0C4B-AF4D-8DA8-434547567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617478-BE00-7B4F-8BEB-C5ACCDFB34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1798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070B0C-E84D-094B-8D78-D4229B9257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3050330-6650-DA4D-B32E-8E763EE7E5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0D1997-B111-BB49-A88A-B5D42E462090}" type="datetimeFigureOut">
              <a:rPr lang="en-US" smtClean="0"/>
              <a:t>8/2/19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6F6DDE-2D64-1548-9AFD-6F74B0B0D1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C1668A-F2E5-ED40-A053-B956ECDA1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617478-BE00-7B4F-8BEB-C5ACCDFB34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5061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10FFD75-0152-1A43-9641-6BE05F07A7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0D1997-B111-BB49-A88A-B5D42E462090}" type="datetimeFigureOut">
              <a:rPr lang="en-US" smtClean="0"/>
              <a:t>8/2/19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FCBC46E-2683-7E4B-8211-EFFA703CF2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563228-3513-4446-9F31-6EDBF52304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617478-BE00-7B4F-8BEB-C5ACCDFB34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5532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B5AE7C-F3C2-5D4A-8F2E-8C676EB037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CC59A7-62B6-4A44-8728-B51AE6D8C5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E9E59D-2980-1946-8297-1F4BA32E3E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363022-D2D7-4646-A310-9415B72ECB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0D1997-B111-BB49-A88A-B5D42E462090}" type="datetimeFigureOut">
              <a:rPr lang="en-US" smtClean="0"/>
              <a:t>8/2/19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628541-2E86-F74B-BBEE-07B23F5AB8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1159CD-BBF3-F64C-B18C-55F977A1D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617478-BE00-7B4F-8BEB-C5ACCDFB34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3559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1A9682-6C26-0944-8F29-81CD41323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19C0B2C-77D2-DE42-9029-CD125C3BD3E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4DC131-3351-6D49-8120-B5BA2536CE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E13888-90B9-F94A-A3A2-9E36CA1B61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0D1997-B111-BB49-A88A-B5D42E462090}" type="datetimeFigureOut">
              <a:rPr lang="en-US" smtClean="0"/>
              <a:t>8/2/19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0F1C11-A074-9F44-8A31-F6BD456384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3F4809-7EC7-0C4E-B79E-3C5A6E8CE1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617478-BE00-7B4F-8BEB-C5ACCDFB34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4765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265CBA7-08AF-774D-AFB1-41729809BE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43EB32-B9C3-5B47-8807-7780CEF038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FE8454-343B-5443-B609-4DBC059B7A2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0D1997-B111-BB49-A88A-B5D42E462090}" type="datetimeFigureOut">
              <a:rPr lang="en-US" smtClean="0"/>
              <a:t>8/2/19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4054F9-3824-D744-ABFD-A8BE83592C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3EB1D6-864A-EB48-A96F-415E7DB8B6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617478-BE00-7B4F-8BEB-C5ACCDFB34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4132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28ECFF6-5644-8C4B-B929-51CDA8EAA7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4800" y="177800"/>
            <a:ext cx="2726765" cy="272676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25B9228-D891-1844-BDD9-64013C928E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1565" y="177800"/>
            <a:ext cx="2726765" cy="27267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76C0853-4455-7F40-8133-29F6C50FE7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1565" y="2904565"/>
            <a:ext cx="2726765" cy="27267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C2A2EE9-C49B-244D-AD91-7D82240ACC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4800" y="2904565"/>
            <a:ext cx="2726765" cy="272676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054C768-CAAE-4548-8DD2-E6ADB3FC6E37}"/>
              </a:ext>
            </a:extLst>
          </p:cNvPr>
          <p:cNvSpPr/>
          <p:nvPr/>
        </p:nvSpPr>
        <p:spPr>
          <a:xfrm>
            <a:off x="2844801" y="177800"/>
            <a:ext cx="5453530" cy="5453530"/>
          </a:xfrm>
          <a:prstGeom prst="rect">
            <a:avLst/>
          </a:prstGeom>
          <a:solidFill>
            <a:schemeClr val="bg1">
              <a:lumMod val="8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5009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</TotalTime>
  <Words>0</Words>
  <Application>Microsoft Macintosh PowerPoint</Application>
  <PresentationFormat>Widescreen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3</cp:revision>
  <dcterms:created xsi:type="dcterms:W3CDTF">2019-08-01T23:31:49Z</dcterms:created>
  <dcterms:modified xsi:type="dcterms:W3CDTF">2019-08-01T23:58:58Z</dcterms:modified>
</cp:coreProperties>
</file>